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2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43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4660"/>
  </p:normalViewPr>
  <p:slideViewPr>
    <p:cSldViewPr snapToGrid="0">
      <p:cViewPr>
        <p:scale>
          <a:sx n="125" d="100"/>
          <a:sy n="125" d="100"/>
        </p:scale>
        <p:origin x="2500" y="-713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43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Sheet2!$K$22:$K$24</c:f>
              <c:strCache>
                <c:ptCount val="3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</c:strCache>
            </c:strRef>
          </c:cat>
          <c:val>
            <c:numRef>
              <c:f>Sheet2!$J$22:$J$24</c:f>
              <c:numCache>
                <c:formatCode>General</c:formatCode>
                <c:ptCount val="3"/>
                <c:pt idx="0">
                  <c:v>41.4</c:v>
                </c:pt>
                <c:pt idx="1">
                  <c:v>47.1</c:v>
                </c:pt>
                <c:pt idx="2">
                  <c:v>52.2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F99-4495-9660-8537B767A6B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03967448"/>
        <c:axId val="503969800"/>
      </c:lineChart>
      <c:catAx>
        <c:axId val="503967448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3969800"/>
        <c:crosses val="autoZero"/>
        <c:auto val="1"/>
        <c:lblAlgn val="ctr"/>
        <c:lblOffset val="100"/>
        <c:noMultiLvlLbl val="0"/>
      </c:catAx>
      <c:valAx>
        <c:axId val="503969800"/>
        <c:scaling>
          <c:orientation val="minMax"/>
          <c:max val="53"/>
          <c:min val="40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TEMPERTATURE(</a:t>
                </a:r>
                <a:r>
                  <a:rPr lang="ko-KR" altLang="en-US"/>
                  <a:t>℃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396744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chart" Target="../charts/chart1.xm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18984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SU0113A2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</a:rPr>
              <a:t>SPJSGU8NNNNG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5V,7W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Fabric(Suede)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3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558770" y="1045817"/>
            <a:ext cx="1787567" cy="52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78762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xmlns="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xmlns="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669094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0417"/>
              </p:ext>
            </p:extLst>
          </p:nvPr>
        </p:nvGraphicFramePr>
        <p:xfrm>
          <a:off x="417384" y="1519187"/>
          <a:ext cx="5993923" cy="5552839"/>
        </p:xfrm>
        <a:graphic>
          <a:graphicData uri="http://schemas.openxmlformats.org/drawingml/2006/table">
            <a:tbl>
              <a:tblPr/>
              <a:tblGrid>
                <a:gridCol w="11642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0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SU0113A2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SPJSGU7NNNNG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Suede, 0.7t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Abdomen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Band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: 1130mm X 185mm X 0.5mm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250mm X 130mm X 1.5mm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25mm X 35mm X 10mm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Portable Power Bank: 64mm X 93mm X 13mm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Abdomen Band: 140g</a:t>
                      </a:r>
                    </a:p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Mat: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30g</a:t>
                      </a:r>
                    </a:p>
                    <a:p>
                      <a:pPr algn="ctr" rtl="0" fontAlgn="ctr"/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Controller: 20g</a:t>
                      </a:r>
                    </a:p>
                    <a:p>
                      <a:pPr algn="ctr" rtl="0" fontAlgn="ctr"/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Portable Power Bank: 88g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3.5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7W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0.19W/cm2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(40℃)  2 (45℃)  3 (50℃)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 90min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7073885"/>
            <a:ext cx="510416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11386"/>
              </p:ext>
            </p:extLst>
          </p:nvPr>
        </p:nvGraphicFramePr>
        <p:xfrm>
          <a:off x="417385" y="8043968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341827" y="3592463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848" y="3672706"/>
            <a:ext cx="418899" cy="80738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4639711" y="36580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205496" y="36523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527670" y="3587608"/>
            <a:ext cx="392274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 50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9" y="3116302"/>
            <a:ext cx="190494" cy="46465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4760070" y="2871892"/>
            <a:ext cx="458682" cy="9166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445415" y="3594526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743299" y="3660106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09084" y="3654405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3692978" y="3589670"/>
            <a:ext cx="407895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45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2863658" y="2873955"/>
            <a:ext cx="458682" cy="91668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6"/>
          <a:srcRect r="10262" b="60534"/>
          <a:stretch/>
        </p:blipFill>
        <p:spPr>
          <a:xfrm>
            <a:off x="3768895" y="3090363"/>
            <a:ext cx="203025" cy="50416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161021" y="2867718"/>
            <a:ext cx="443470" cy="936086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712522" y="3588235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576191" y="3664879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22176" y="3592905"/>
            <a:ext cx="3551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319" y="3660780"/>
            <a:ext cx="439081" cy="10741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/>
          <a:srcRect l="-15265" t="58612" r="-1"/>
          <a:stretch/>
        </p:blipFill>
        <p:spPr>
          <a:xfrm>
            <a:off x="1979748" y="3065851"/>
            <a:ext cx="260780" cy="528709"/>
          </a:xfrm>
          <a:prstGeom prst="rect">
            <a:avLst/>
          </a:prstGeom>
        </p:spPr>
      </p:pic>
      <p:cxnSp>
        <p:nvCxnSpPr>
          <p:cNvPr id="44" name="직선 연결선 43"/>
          <p:cNvCxnSpPr/>
          <p:nvPr/>
        </p:nvCxnSpPr>
        <p:spPr>
          <a:xfrm>
            <a:off x="1001831" y="3660780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353" y="3692031"/>
            <a:ext cx="416296" cy="90797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691041" y="2787512"/>
            <a:ext cx="5409243" cy="1231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82473" y="2783074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>
                <a:latin typeface="+mj-ea"/>
              </a:rPr>
              <a:t>LEVEL1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472125" y="2785978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LEVEL2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64175" y="2766003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LEVEL3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2367441" y="2783074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220042" y="2792599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052" y="1098688"/>
            <a:ext cx="258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graphicFrame>
        <p:nvGraphicFramePr>
          <p:cNvPr id="48" name="차트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096743"/>
              </p:ext>
            </p:extLst>
          </p:nvPr>
        </p:nvGraphicFramePr>
        <p:xfrm>
          <a:off x="533436" y="5001722"/>
          <a:ext cx="5566847" cy="358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xmlns="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xmlns="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xmlns="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xmlns="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xmlns="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xmlns="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grpSp>
        <p:nvGrpSpPr>
          <p:cNvPr id="15" name="그룹 14"/>
          <p:cNvGrpSpPr>
            <a:grpSpLocks noChangeAspect="1"/>
          </p:cNvGrpSpPr>
          <p:nvPr/>
        </p:nvGrpSpPr>
        <p:grpSpPr>
          <a:xfrm>
            <a:off x="895934" y="6107897"/>
            <a:ext cx="5029620" cy="2170204"/>
            <a:chOff x="816812" y="4969163"/>
            <a:chExt cx="5532582" cy="2387224"/>
          </a:xfrm>
        </p:grpSpPr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8039" y="5289217"/>
              <a:ext cx="2717502" cy="1839823"/>
            </a:xfrm>
            <a:prstGeom prst="rect">
              <a:avLst/>
            </a:prstGeom>
          </p:spPr>
        </p:pic>
        <p:sp>
          <p:nvSpPr>
            <p:cNvPr id="21" name="직사각형 20"/>
            <p:cNvSpPr/>
            <p:nvPr/>
          </p:nvSpPr>
          <p:spPr>
            <a:xfrm>
              <a:off x="816812" y="4969163"/>
              <a:ext cx="2309091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241358" y="4969163"/>
              <a:ext cx="3108036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866" y="1743621"/>
            <a:ext cx="1697396" cy="412816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9476" y="1907878"/>
            <a:ext cx="1190625" cy="38766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204" y="6292272"/>
            <a:ext cx="1795756" cy="185451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91539"/>
              </p:ext>
            </p:extLst>
          </p:nvPr>
        </p:nvGraphicFramePr>
        <p:xfrm>
          <a:off x="407349" y="3412646"/>
          <a:ext cx="6044284" cy="2929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868">
                  <a:extLst>
                    <a:ext uri="{9D8B030D-6E8A-4147-A177-3AD203B41FA5}">
                      <a16:colId xmlns:a16="http://schemas.microsoft.com/office/drawing/2014/main" xmlns="" val="104045725"/>
                    </a:ext>
                  </a:extLst>
                </a:gridCol>
                <a:gridCol w="603509">
                  <a:extLst>
                    <a:ext uri="{9D8B030D-6E8A-4147-A177-3AD203B41FA5}">
                      <a16:colId xmlns:a16="http://schemas.microsoft.com/office/drawing/2014/main" xmlns="" val="2060530841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440542914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3546198465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1172430851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434585869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2816877358"/>
                    </a:ext>
                  </a:extLst>
                </a:gridCol>
                <a:gridCol w="543834">
                  <a:extLst>
                    <a:ext uri="{9D8B030D-6E8A-4147-A177-3AD203B41FA5}">
                      <a16:colId xmlns:a16="http://schemas.microsoft.com/office/drawing/2014/main" xmlns="" val="4006748884"/>
                    </a:ext>
                  </a:extLst>
                </a:gridCol>
                <a:gridCol w="641031">
                  <a:extLst>
                    <a:ext uri="{9D8B030D-6E8A-4147-A177-3AD203B41FA5}">
                      <a16:colId xmlns:a16="http://schemas.microsoft.com/office/drawing/2014/main" xmlns="" val="3187924704"/>
                    </a:ext>
                  </a:extLst>
                </a:gridCol>
                <a:gridCol w="549436">
                  <a:extLst>
                    <a:ext uri="{9D8B030D-6E8A-4147-A177-3AD203B41FA5}">
                      <a16:colId xmlns:a16="http://schemas.microsoft.com/office/drawing/2014/main" xmlns="" val="3673064360"/>
                    </a:ext>
                  </a:extLst>
                </a:gridCol>
                <a:gridCol w="549436">
                  <a:extLst>
                    <a:ext uri="{9D8B030D-6E8A-4147-A177-3AD203B41FA5}">
                      <a16:colId xmlns:a16="http://schemas.microsoft.com/office/drawing/2014/main" xmlns="" val="4013709563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P11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Cover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N-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X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37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CC-Customized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CL- Customized Logo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SPJSGU7NNNNG</a:t>
            </a:r>
            <a:endParaRPr lang="ko-KR" altLang="en-US" sz="1200" dirty="0"/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08" y="1611518"/>
            <a:ext cx="1292649" cy="702879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705" y="1601805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22113" y="920611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893863" y="9206111"/>
            <a:ext cx="1543050" cy="527403"/>
          </a:xfrm>
        </p:spPr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521888" y="9206111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837" y="2121351"/>
            <a:ext cx="2576259" cy="34675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2399" y="2001968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Components</a:t>
            </a:r>
            <a:endParaRPr lang="ko-KR" alt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3929" y="5757687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3645" y="459498"/>
            <a:ext cx="22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SU0113A2/ </a:t>
            </a:r>
            <a:r>
              <a:rPr lang="en-US" altLang="ko-KR" sz="1400" dirty="0" smtClean="0"/>
              <a:t>SPJSGU7NNNNG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11614</TotalTime>
  <Words>1106</Words>
  <Application>Microsoft Office PowerPoint</Application>
  <PresentationFormat>A4 용지(210x297mm)</PresentationFormat>
  <Paragraphs>522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Jang Keun Seop</cp:lastModifiedBy>
  <cp:revision>361</cp:revision>
  <cp:lastPrinted>2023-09-18T06:19:54Z</cp:lastPrinted>
  <dcterms:created xsi:type="dcterms:W3CDTF">2023-04-19T03:12:56Z</dcterms:created>
  <dcterms:modified xsi:type="dcterms:W3CDTF">2023-12-05T02:54:07Z</dcterms:modified>
</cp:coreProperties>
</file>